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66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1F1F"/>
    <a:srgbClr val="151515"/>
    <a:srgbClr val="E91917"/>
    <a:srgbClr val="E50914"/>
    <a:srgbClr val="F8CBAC"/>
    <a:srgbClr val="F7882D"/>
    <a:srgbClr val="E98FEB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2FC5AC7-5160-4119-9DC4-73CCD8832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42DBEC32-8934-4323-BF5F-9E74DD5D7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29F7DAA-2651-4B07-821F-EE20D8F3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8793AA3-CF64-4F93-9285-A317C6F7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B00417B-7DBE-48F0-A250-C54B677A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7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C2FA0F1-428F-42E1-9E36-19D451D5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F81860B4-3DC0-4985-A10F-299560E43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3A79FE6-6E9C-4F0A-8A90-C90A9B09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072B6E74-BC31-4B78-9CE1-6521D80D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B53E794-BDD5-4933-AF88-7382B8E9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30746CCD-906F-4FB6-A0DF-60389E317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D1761C46-5D5B-4B32-9EA2-32841D243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A48327E6-6F84-4CFA-9A82-A3A723A6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BD6E6A9-A451-478C-B297-B4928A15E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2346345-FD77-4426-86CC-E8AD1AD5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60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078901D-DD04-4823-B898-FE0D957E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F550866-0802-4796-BA80-B62FBE1B6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283BAB9-B04C-4034-A27B-39466DCFC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C17A826-315C-4C08-A2C1-827FDD00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CBC1F2CC-A030-4B9C-B9F1-10523422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12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1F69A09-0281-44DE-8DD5-0F30B966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FC2E1A24-A4DC-4401-B5B1-2C8B021AB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A31DC1A-4FDA-4C5F-B0A9-FCF2682C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8C467C3-46B7-4804-ABF6-D91E93BF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0632D1B-F108-4173-9F61-3C13C76F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61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D8419D6-8A01-4C98-BE68-9B33F84D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2D7D758-A9C4-45C2-BA1F-3529DC3BA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C272BBC3-427D-4676-B77D-933C2B6F1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B587EC5C-AB04-4EA0-9BB9-1E278196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55874060-6402-472E-A16C-07EF23D4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EFFA1D21-3145-4595-8C3B-9B0DC41E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04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91C935C-C166-4F1C-9BD7-9322CA28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AB1049C8-7DEF-4A85-907C-8D735224C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9E194FEA-F1E3-4811-A4B5-5E1E716F0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F4DC432F-4922-4A95-8752-DEB1148D3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4D0C5D01-CD5D-4FCF-97EB-1EAE85640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3BE3E661-5577-4B71-9171-E8FF773B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9244276B-5023-4DA5-A486-5192DE93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EFFCF264-CFFA-4678-B82C-3C954236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25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2A8D95F-C512-4C1D-B52C-DA0877C9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27B148D6-7589-4C60-B3D8-72A36F07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EC0C46C1-BBF2-4653-B467-C6675BEC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085C135A-C638-4375-A4F2-451A309B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2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1F5E5664-F1E9-4F52-9281-A9E1D17E0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6D9C46E5-88A6-4365-A3DC-D2362330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A248B613-396E-4AD9-9A5E-3560E75F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22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3626F38-5F49-431D-A8B9-AE82940F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82C391B-EABC-435E-B889-2C3B060C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85C8AD8F-65BC-4A44-B3BE-091A21742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E641865-7315-49D1-A8F0-06B6527C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B901484-E984-4E3F-989E-ACF4A161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E79E307E-138F-4E59-91AE-565F7810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8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9788FA-AA30-495F-AF2C-DB9C7853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9335B5F2-C1EA-4544-8A31-BF3B8862C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470A294F-9C52-4AD5-ACCF-B67FC7468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6A88E92A-910C-4F42-82D3-28F8F673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FA5EA937-9165-438D-8C82-2CEDF586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C7EAFD90-3C24-4E74-A0C6-AC1225019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24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EBE5216C-AC63-41AD-9A85-653838B2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93A5542F-4005-4FD8-869C-7D52673DF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D28A37-3AAA-4782-B6C5-A93566865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8A88-54E6-464C-9A8F-ED37CE994975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CDAEC07-5DBA-4471-AC28-7A683A0ED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174CD4C-6A6E-4E30-9401-18CBCEF2B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42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1000"/>
            </a:schemeClr>
          </a:solidFill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1" r="10" b="14710"/>
          <a:stretch/>
        </p:blipFill>
        <p:spPr>
          <a:xfrm>
            <a:off x="2898226" y="1690688"/>
            <a:ext cx="6395548" cy="239832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522032" y="5715298"/>
            <a:ext cx="1147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洪嘉豪</a:t>
            </a:r>
          </a:p>
        </p:txBody>
      </p:sp>
    </p:spTree>
    <p:extLst>
      <p:ext uri="{BB962C8B-B14F-4D97-AF65-F5344CB8AC3E}">
        <p14:creationId xmlns:p14="http://schemas.microsoft.com/office/powerpoint/2010/main" val="210493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7279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483763"/>
            <a:ext cx="5307279" cy="2066489"/>
          </a:xfrm>
          <a:prstGeom prst="rect">
            <a:avLst/>
          </a:prstGeom>
          <a:solidFill>
            <a:schemeClr val="accent2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307279" cy="483763"/>
          </a:xfrm>
          <a:prstGeom prst="rect">
            <a:avLst/>
          </a:prstGeom>
          <a:solidFill>
            <a:srgbClr val="FFFF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793673" y="249382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793673" y="1482437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0" y="6576291"/>
            <a:ext cx="5307279" cy="28170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793673" y="6710219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2" y="2550252"/>
            <a:ext cx="5307279" cy="1615135"/>
          </a:xfrm>
          <a:prstGeom prst="rect">
            <a:avLst/>
          </a:prstGeom>
          <a:solidFill>
            <a:srgbClr val="F7882D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-3" y="4165387"/>
            <a:ext cx="5307279" cy="2410904"/>
          </a:xfrm>
          <a:prstGeom prst="rect">
            <a:avLst/>
          </a:prstGeom>
          <a:solidFill>
            <a:srgbClr val="E98F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4793673" y="3431310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4793673" y="5412510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853382" y="57215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847775" y="1297771"/>
            <a:ext cx="160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商品形象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847775" y="3244334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商品特色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847775" y="5227844"/>
            <a:ext cx="20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商品功能介紹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6847775" y="6525553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功能導覽</a:t>
            </a:r>
          </a:p>
        </p:txBody>
      </p:sp>
      <p:sp>
        <p:nvSpPr>
          <p:cNvPr id="21" name="橢圓 20"/>
          <p:cNvSpPr/>
          <p:nvPr/>
        </p:nvSpPr>
        <p:spPr>
          <a:xfrm>
            <a:off x="2548085" y="138733"/>
            <a:ext cx="211102" cy="2111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2548085" y="5153785"/>
            <a:ext cx="211102" cy="2111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9184412" y="426547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9184412" y="2056826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627921" y="362821"/>
            <a:ext cx="1538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634354" y="1993100"/>
            <a:ext cx="1538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功能介紹圖示</a:t>
            </a:r>
          </a:p>
        </p:txBody>
      </p:sp>
      <p:sp>
        <p:nvSpPr>
          <p:cNvPr id="28" name="橢圓 27"/>
          <p:cNvSpPr/>
          <p:nvPr/>
        </p:nvSpPr>
        <p:spPr>
          <a:xfrm>
            <a:off x="9184412" y="1207609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634354" y="1143883"/>
            <a:ext cx="1538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SLOGAN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08630" y="958237"/>
            <a:ext cx="211102" cy="2111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1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7279" cy="6858000"/>
          </a:xfrm>
          <a:prstGeom prst="rect">
            <a:avLst/>
          </a:prstGeom>
        </p:spPr>
      </p:pic>
      <p:sp>
        <p:nvSpPr>
          <p:cNvPr id="40" name="橢圓 39"/>
          <p:cNvSpPr/>
          <p:nvPr/>
        </p:nvSpPr>
        <p:spPr>
          <a:xfrm>
            <a:off x="6228775" y="416722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567531" y="352996"/>
            <a:ext cx="821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97" y="425741"/>
            <a:ext cx="1847272" cy="103909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9426901" y="812249"/>
            <a:ext cx="183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R:229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B:9 , G:20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22840" y="698934"/>
            <a:ext cx="693452" cy="575057"/>
          </a:xfrm>
          <a:prstGeom prst="rect">
            <a:avLst/>
          </a:prstGeom>
          <a:solidFill>
            <a:srgbClr val="E9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6121998" y="1426555"/>
            <a:ext cx="469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紅色具有強烈的視覺衝擊，除了令人感覺興奮熱血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也能直接吸引到使用者的注意力。</a:t>
            </a:r>
          </a:p>
        </p:txBody>
      </p:sp>
      <p:sp>
        <p:nvSpPr>
          <p:cNvPr id="50" name="橢圓 49"/>
          <p:cNvSpPr/>
          <p:nvPr/>
        </p:nvSpPr>
        <p:spPr>
          <a:xfrm>
            <a:off x="6228775" y="2351158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567531" y="2287432"/>
            <a:ext cx="1631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視覺回饋</a:t>
            </a:r>
          </a:p>
        </p:txBody>
      </p:sp>
      <p:sp>
        <p:nvSpPr>
          <p:cNvPr id="52" name="橢圓 51"/>
          <p:cNvSpPr/>
          <p:nvPr/>
        </p:nvSpPr>
        <p:spPr>
          <a:xfrm>
            <a:off x="6228775" y="3771534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567531" y="3707808"/>
            <a:ext cx="1631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字型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新細明體</a:t>
            </a:r>
          </a:p>
        </p:txBody>
      </p:sp>
      <p:sp>
        <p:nvSpPr>
          <p:cNvPr id="54" name="橢圓 53"/>
          <p:cNvSpPr/>
          <p:nvPr/>
        </p:nvSpPr>
        <p:spPr>
          <a:xfrm>
            <a:off x="6234731" y="4507391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573487" y="4443665"/>
            <a:ext cx="1631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228775" y="5306974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567530" y="5243248"/>
            <a:ext cx="411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配合文字的內容搭配清楚明瞭的圖示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6121997" y="2756461"/>
            <a:ext cx="513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利用單純的黑色作為背景，去襯托紅色的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和按鈕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白色做為文字顯示的使用，簡約而又不失美感。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9" name="圖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03" y="4093397"/>
            <a:ext cx="1847272" cy="103909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75" y="5956431"/>
            <a:ext cx="823663" cy="58421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281" y="5930130"/>
            <a:ext cx="1114321" cy="71243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64" y="5956431"/>
            <a:ext cx="1046246" cy="706822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772" y="5914139"/>
            <a:ext cx="1215737" cy="7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8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81</Words>
  <Application>Microsoft Office PowerPoint</Application>
  <PresentationFormat>寬螢幕</PresentationFormat>
  <Paragraphs>28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設計理念</dc:title>
  <dc:creator>Naky Ayase</dc:creator>
  <cp:lastModifiedBy>宇翔 鄭</cp:lastModifiedBy>
  <cp:revision>23</cp:revision>
  <dcterms:created xsi:type="dcterms:W3CDTF">2019-03-15T05:21:13Z</dcterms:created>
  <dcterms:modified xsi:type="dcterms:W3CDTF">2019-03-20T11:24:09Z</dcterms:modified>
</cp:coreProperties>
</file>